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5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c8cbc5d4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c8cbc5d4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c8cbc5d48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c8cbc5d48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8cbc5d48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8cbc5d48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8cbc5d48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c8cbc5d48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Generic Elective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Semester III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T</a:t>
            </a:r>
            <a:r>
              <a:rPr b="1" lang="en" sz="2700"/>
              <a:t>he Making of Contemporary India (1950-1990s)</a:t>
            </a:r>
            <a:endParaRPr b="1"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Objectives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8137500" cy="274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To understand the making of constitution and postcolonial democratic polity in India.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An analysis of our economic policy through a study of the first few five year plans. 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Understanding the making of ideological formations and party politics. 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Assessing the Emergency and its political impact.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Conceptualizing the making of the public sphere. 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Themes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Laying the Foundation of Independent India. 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Envisioning a New Economic Order.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Democracy at Work.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Crisis and after.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 Public Sphere.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Outcomes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9450" y="2078875"/>
            <a:ext cx="7916100" cy="29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Students will undertake a historical assessment of the evolution of the postcolonial political and economic order in India.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They will critically evaluate the foundational concepts of Indian constitutional and democratic order.</a:t>
            </a:r>
            <a:endParaRPr sz="1500"/>
          </a:p>
          <a:p>
            <a:pPr indent="-3238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They will analyse the nature of the planned economy in India and its challenges.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This course will equip students to have a comprehensive understanding of our society, economy, and polity as we know it today and will help them in any and every career option they wish to explore in their future.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